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6" r:id="rId3"/>
    <p:sldId id="257" r:id="rId4"/>
  </p:sldIdLst>
  <p:sldSz cx="12192000" cy="6858000"/>
  <p:notesSz cx="6858000" cy="9144000"/>
  <p:defaultTextStyle>
    <a:defPPr>
      <a:defRPr lang="de-D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99" autoAdjust="0"/>
    <p:restoredTop sz="94713" autoAdjust="0"/>
  </p:normalViewPr>
  <p:slideViewPr>
    <p:cSldViewPr>
      <p:cViewPr varScale="1">
        <p:scale>
          <a:sx n="60" d="100"/>
          <a:sy n="60" d="100"/>
        </p:scale>
        <p:origin x="836" y="5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elfolie">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1199456" y="1122363"/>
            <a:ext cx="9468544" cy="2387600"/>
          </a:xfrm>
        </p:spPr>
        <p:txBody>
          <a:bodyPr anchor="b" anchorCtr="0"/>
          <a:lstStyle>
            <a:lvl1pPr algn="ctr">
              <a:defRPr sz="3375" b="1">
                <a:solidFill>
                  <a:srgbClr val="0A2F46"/>
                </a:solidFill>
                <a:latin typeface="Century Gothic" panose="020B0502020202020204" pitchFamily="34" charset="0"/>
              </a:defRPr>
            </a:lvl1pPr>
          </a:lstStyle>
          <a:p>
            <a:r>
              <a:rPr lang="de-DE" dirty="0"/>
              <a:t>Titel hinzufügen</a:t>
            </a:r>
          </a:p>
        </p:txBody>
      </p:sp>
      <p:sp>
        <p:nvSpPr>
          <p:cNvPr id="3" name="Untertitel 2"/>
          <p:cNvSpPr>
            <a:spLocks noGrp="1"/>
          </p:cNvSpPr>
          <p:nvPr>
            <p:ph type="subTitle" idx="1" hasCustomPrompt="1"/>
          </p:nvPr>
        </p:nvSpPr>
        <p:spPr>
          <a:xfrm>
            <a:off x="1199456" y="3602038"/>
            <a:ext cx="9468544" cy="1655762"/>
          </a:xfrm>
        </p:spPr>
        <p:txBody>
          <a:bodyPr>
            <a:normAutofit/>
          </a:bodyPr>
          <a:lstStyle>
            <a:lvl1pPr marL="0" indent="0" algn="ctr">
              <a:buNone/>
              <a:defRPr sz="1800">
                <a:solidFill>
                  <a:srgbClr val="0C4263"/>
                </a:solidFill>
                <a:latin typeface="Century Gothic" panose="020B0502020202020204" pitchFamily="34" charset="0"/>
              </a:defRPr>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de-DE" dirty="0"/>
              <a:t>Untertitel hinzufügen</a:t>
            </a:r>
          </a:p>
        </p:txBody>
      </p:sp>
      <p:sp>
        <p:nvSpPr>
          <p:cNvPr id="4" name="Datumsplatzhalter 3"/>
          <p:cNvSpPr>
            <a:spLocks noGrp="1"/>
          </p:cNvSpPr>
          <p:nvPr>
            <p:ph type="dt" sz="half" idx="10"/>
          </p:nvPr>
        </p:nvSpPr>
        <p:spPr>
          <a:xfrm>
            <a:off x="1199456" y="6356354"/>
            <a:ext cx="2381944" cy="365125"/>
          </a:xfrm>
          <a:prstGeom prst="rect">
            <a:avLst/>
          </a:prstGeom>
        </p:spPr>
        <p:txBody>
          <a:bodyPr anchor="ctr" anchorCtr="0"/>
          <a:lstStyle>
            <a:lvl1pPr>
              <a:defRPr sz="750">
                <a:latin typeface="+mn-lt"/>
              </a:defRPr>
            </a:lvl1pPr>
          </a:lstStyle>
          <a:p>
            <a:fld id="{6537FEA4-F83A-4179-BBDF-BB55DE396F78}" type="datetimeFigureOut">
              <a:rPr lang="de-DE" smtClean="0"/>
              <a:pPr/>
              <a:t>27.01.2022</a:t>
            </a:fld>
            <a:endParaRPr lang="de-DE"/>
          </a:p>
        </p:txBody>
      </p:sp>
      <p:sp>
        <p:nvSpPr>
          <p:cNvPr id="5" name="Fußzeilenplatzhalter 4"/>
          <p:cNvSpPr>
            <a:spLocks noGrp="1"/>
          </p:cNvSpPr>
          <p:nvPr>
            <p:ph type="ftr" sz="quarter" idx="11"/>
          </p:nvPr>
        </p:nvSpPr>
        <p:spPr/>
        <p:txBody>
          <a:bodyPr/>
          <a:lstStyle>
            <a:lvl1pPr>
              <a:defRPr sz="750">
                <a:latin typeface="+mn-lt"/>
              </a:defRPr>
            </a:lvl1pPr>
          </a:lstStyle>
          <a:p>
            <a:endParaRPr lang="de-DE"/>
          </a:p>
        </p:txBody>
      </p:sp>
      <p:sp>
        <p:nvSpPr>
          <p:cNvPr id="6" name="Foliennummernplatzhalter 5"/>
          <p:cNvSpPr>
            <a:spLocks noGrp="1"/>
          </p:cNvSpPr>
          <p:nvPr>
            <p:ph type="sldNum" sz="quarter" idx="12"/>
          </p:nvPr>
        </p:nvSpPr>
        <p:spPr>
          <a:xfrm>
            <a:off x="8610600" y="6356354"/>
            <a:ext cx="2093912" cy="365125"/>
          </a:xfrm>
        </p:spPr>
        <p:txBody>
          <a:bodyPr/>
          <a:lstStyle>
            <a:lvl1pPr>
              <a:defRPr sz="750">
                <a:latin typeface="+mn-lt"/>
              </a:defRPr>
            </a:lvl1pPr>
          </a:lstStyle>
          <a:p>
            <a:fld id="{7BC3B62B-2247-4435-90EB-9C4C86118551}" type="slidenum">
              <a:rPr lang="de-DE" smtClean="0"/>
              <a:pPr/>
              <a:t>‹Nr.›</a:t>
            </a:fld>
            <a:endParaRPr lang="de-DE"/>
          </a:p>
        </p:txBody>
      </p:sp>
      <p:cxnSp>
        <p:nvCxnSpPr>
          <p:cNvPr id="9" name="Gerader Verbinder 8">
            <a:extLst>
              <a:ext uri="{FF2B5EF4-FFF2-40B4-BE49-F238E27FC236}">
                <a16:creationId xmlns:a16="http://schemas.microsoft.com/office/drawing/2014/main" id="{86924DED-D754-4B5E-9A87-B12C2EEED4A5}"/>
              </a:ext>
            </a:extLst>
          </p:cNvPr>
          <p:cNvCxnSpPr>
            <a:cxnSpLocks/>
          </p:cNvCxnSpPr>
          <p:nvPr/>
        </p:nvCxnSpPr>
        <p:spPr>
          <a:xfrm>
            <a:off x="1199456" y="3501008"/>
            <a:ext cx="9468544" cy="0"/>
          </a:xfrm>
          <a:prstGeom prst="line">
            <a:avLst/>
          </a:prstGeom>
          <a:ln w="57150"/>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260388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007436" y="980729"/>
            <a:ext cx="10346365" cy="565974"/>
          </a:xfrm>
        </p:spPr>
        <p:txBody>
          <a:bodyPr>
            <a:noAutofit/>
          </a:bodyPr>
          <a:lstStyle>
            <a:lvl1pPr>
              <a:defRPr sz="2100">
                <a:solidFill>
                  <a:srgbClr val="0A2F46"/>
                </a:solidFill>
                <a:latin typeface="Century Gothic" panose="020B0502020202020204" pitchFamily="34" charset="0"/>
              </a:defRPr>
            </a:lvl1pPr>
          </a:lstStyle>
          <a:p>
            <a:r>
              <a:rPr lang="de-DE" dirty="0"/>
              <a:t>Überschrift</a:t>
            </a:r>
          </a:p>
        </p:txBody>
      </p:sp>
      <p:sp>
        <p:nvSpPr>
          <p:cNvPr id="3" name="Inhaltsplatzhalter 2"/>
          <p:cNvSpPr>
            <a:spLocks noGrp="1"/>
          </p:cNvSpPr>
          <p:nvPr>
            <p:ph idx="1" hasCustomPrompt="1"/>
          </p:nvPr>
        </p:nvSpPr>
        <p:spPr>
          <a:xfrm>
            <a:off x="1007436" y="1825625"/>
            <a:ext cx="10346365" cy="4351338"/>
          </a:xfrm>
        </p:spPr>
        <p:txBody>
          <a:bodyPr/>
          <a:lstStyle>
            <a:lvl1pPr>
              <a:defRPr>
                <a:solidFill>
                  <a:srgbClr val="0C4263"/>
                </a:solidFill>
              </a:defRPr>
            </a:lvl1pPr>
            <a:lvl2pPr>
              <a:defRPr>
                <a:solidFill>
                  <a:srgbClr val="0C4263"/>
                </a:solidFill>
              </a:defRPr>
            </a:lvl2pPr>
            <a:lvl3pPr>
              <a:defRPr>
                <a:solidFill>
                  <a:srgbClr val="0C4263"/>
                </a:solidFill>
              </a:defRPr>
            </a:lvl3pPr>
            <a:lvl4pPr>
              <a:defRPr>
                <a:solidFill>
                  <a:srgbClr val="0C4263"/>
                </a:solidFill>
              </a:defRPr>
            </a:lvl4pPr>
            <a:lvl5pPr>
              <a:defRPr>
                <a:solidFill>
                  <a:srgbClr val="0C4263"/>
                </a:solidFill>
              </a:defRPr>
            </a:lvl5pPr>
          </a:lstStyle>
          <a:p>
            <a:pPr lvl="0"/>
            <a:r>
              <a:rPr lang="de-DE" dirty="0"/>
              <a:t>Textmasterformt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a:xfrm>
            <a:off x="1007435" y="6381330"/>
            <a:ext cx="2573965" cy="329125"/>
          </a:xfrm>
          <a:prstGeom prst="rect">
            <a:avLst/>
          </a:prstGeom>
        </p:spPr>
        <p:txBody>
          <a:bodyPr anchor="ctr" anchorCtr="0"/>
          <a:lstStyle>
            <a:lvl1pPr>
              <a:defRPr sz="788"/>
            </a:lvl1pPr>
          </a:lstStyle>
          <a:p>
            <a:fld id="{6537FEA4-F83A-4179-BBDF-BB55DE396F78}" type="datetimeFigureOut">
              <a:rPr lang="de-DE" smtClean="0"/>
              <a:pPr/>
              <a:t>27.01.2022</a:t>
            </a:fld>
            <a:endParaRPr lang="de-DE"/>
          </a:p>
        </p:txBody>
      </p:sp>
      <p:sp>
        <p:nvSpPr>
          <p:cNvPr id="5" name="Fußzeilenplatzhalter 4"/>
          <p:cNvSpPr>
            <a:spLocks noGrp="1"/>
          </p:cNvSpPr>
          <p:nvPr>
            <p:ph type="ftr" sz="quarter" idx="11"/>
          </p:nvPr>
        </p:nvSpPr>
        <p:spPr/>
        <p:txBody>
          <a:bodyPr/>
          <a:lstStyle>
            <a:lvl1pPr>
              <a:defRPr sz="750">
                <a:latin typeface="+mn-lt"/>
              </a:defRPr>
            </a:lvl1pPr>
          </a:lstStyle>
          <a:p>
            <a:endParaRPr lang="de-DE"/>
          </a:p>
        </p:txBody>
      </p:sp>
      <p:sp>
        <p:nvSpPr>
          <p:cNvPr id="6" name="Foliennummernplatzhalter 5"/>
          <p:cNvSpPr>
            <a:spLocks noGrp="1"/>
          </p:cNvSpPr>
          <p:nvPr>
            <p:ph type="sldNum" sz="quarter" idx="12"/>
          </p:nvPr>
        </p:nvSpPr>
        <p:spPr/>
        <p:txBody>
          <a:bodyPr/>
          <a:lstStyle>
            <a:lvl1pPr>
              <a:defRPr sz="750">
                <a:latin typeface="+mn-lt"/>
              </a:defRPr>
            </a:lvl1pPr>
          </a:lstStyle>
          <a:p>
            <a:fld id="{7BC3B62B-2247-4435-90EB-9C4C86118551}" type="slidenum">
              <a:rPr lang="de-DE" smtClean="0"/>
              <a:pPr/>
              <a:t>‹Nr.›</a:t>
            </a:fld>
            <a:endParaRPr lang="de-DE"/>
          </a:p>
        </p:txBody>
      </p:sp>
      <p:cxnSp>
        <p:nvCxnSpPr>
          <p:cNvPr id="8" name="Gerader Verbinder 7">
            <a:extLst>
              <a:ext uri="{FF2B5EF4-FFF2-40B4-BE49-F238E27FC236}">
                <a16:creationId xmlns:a16="http://schemas.microsoft.com/office/drawing/2014/main" id="{43AB7344-5586-4A44-8CCE-B9A70724292A}"/>
              </a:ext>
            </a:extLst>
          </p:cNvPr>
          <p:cNvCxnSpPr>
            <a:cxnSpLocks/>
          </p:cNvCxnSpPr>
          <p:nvPr/>
        </p:nvCxnSpPr>
        <p:spPr>
          <a:xfrm>
            <a:off x="1007434" y="1556792"/>
            <a:ext cx="10346367" cy="0"/>
          </a:xfrm>
          <a:prstGeom prst="line">
            <a:avLst/>
          </a:prstGeom>
          <a:ln w="57150"/>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8670714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alphaModFix amt="55000"/>
            <a:lum/>
          </a:blip>
          <a:srcRect/>
          <a:stretch>
            <a:fillRect l="23000" r="-7000" b="-50000"/>
          </a:stretch>
        </a:blip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911425" y="942160"/>
            <a:ext cx="10442376" cy="686641"/>
          </a:xfrm>
          <a:prstGeom prst="rect">
            <a:avLst/>
          </a:prstGeom>
        </p:spPr>
        <p:txBody>
          <a:bodyPr vert="horz" lIns="91440" tIns="45720" rIns="91440" bIns="45720" rtlCol="0" anchor="ctr">
            <a:normAutofit/>
          </a:bodyPr>
          <a:lstStyle/>
          <a:p>
            <a:r>
              <a:rPr lang="de-DE" dirty="0"/>
              <a:t>Überschrift bearbeiten</a:t>
            </a:r>
          </a:p>
        </p:txBody>
      </p:sp>
      <p:sp>
        <p:nvSpPr>
          <p:cNvPr id="3" name="Textplatzhalter 2"/>
          <p:cNvSpPr>
            <a:spLocks noGrp="1"/>
          </p:cNvSpPr>
          <p:nvPr>
            <p:ph type="body" idx="1"/>
          </p:nvPr>
        </p:nvSpPr>
        <p:spPr>
          <a:xfrm>
            <a:off x="911425" y="1825625"/>
            <a:ext cx="10442376" cy="4351338"/>
          </a:xfrm>
          <a:prstGeom prst="rect">
            <a:avLst/>
          </a:prstGeom>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Fußzeilenplatzhalt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750">
                <a:solidFill>
                  <a:schemeClr val="tx1">
                    <a:tint val="75000"/>
                  </a:schemeClr>
                </a:solidFill>
                <a:latin typeface="+mn-lt"/>
              </a:defRPr>
            </a:lvl1pPr>
          </a:lstStyle>
          <a:p>
            <a:endParaRPr lang="de-DE"/>
          </a:p>
        </p:txBody>
      </p:sp>
      <p:sp>
        <p:nvSpPr>
          <p:cNvPr id="6" name="Foliennummernplatzhalt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750">
                <a:solidFill>
                  <a:schemeClr val="tx1">
                    <a:tint val="75000"/>
                  </a:schemeClr>
                </a:solidFill>
                <a:latin typeface="+mn-lt"/>
              </a:defRPr>
            </a:lvl1pPr>
          </a:lstStyle>
          <a:p>
            <a:fld id="{7BC3B62B-2247-4435-90EB-9C4C86118551}" type="slidenum">
              <a:rPr lang="de-DE" smtClean="0"/>
              <a:pPr/>
              <a:t>‹Nr.›</a:t>
            </a:fld>
            <a:endParaRPr lang="de-DE"/>
          </a:p>
        </p:txBody>
      </p:sp>
      <p:pic>
        <p:nvPicPr>
          <p:cNvPr id="8" name="Grafik 7">
            <a:extLst>
              <a:ext uri="{FF2B5EF4-FFF2-40B4-BE49-F238E27FC236}">
                <a16:creationId xmlns:a16="http://schemas.microsoft.com/office/drawing/2014/main" id="{83D87DF2-7891-450A-A208-7B43EED0EEB1}"/>
              </a:ext>
            </a:extLst>
          </p:cNvPr>
          <p:cNvPicPr preferRelativeResize="0">
            <a:picLocks noChangeAspect="1"/>
          </p:cNvPicPr>
          <p:nvPr/>
        </p:nvPicPr>
        <p:blipFill>
          <a:blip r:embed="rId5"/>
          <a:stretch>
            <a:fillRect/>
          </a:stretch>
        </p:blipFill>
        <p:spPr>
          <a:xfrm>
            <a:off x="47329" y="29994"/>
            <a:ext cx="4182776" cy="912167"/>
          </a:xfrm>
          <a:prstGeom prst="rect">
            <a:avLst/>
          </a:prstGeom>
        </p:spPr>
      </p:pic>
      <p:sp>
        <p:nvSpPr>
          <p:cNvPr id="7" name="Datumsplatzhalter 3">
            <a:extLst>
              <a:ext uri="{FF2B5EF4-FFF2-40B4-BE49-F238E27FC236}">
                <a16:creationId xmlns:a16="http://schemas.microsoft.com/office/drawing/2014/main" id="{79569013-CE10-4ADD-9070-2458102F1F11}"/>
              </a:ext>
            </a:extLst>
          </p:cNvPr>
          <p:cNvSpPr>
            <a:spLocks noGrp="1"/>
          </p:cNvSpPr>
          <p:nvPr>
            <p:ph type="dt" sz="half" idx="2"/>
          </p:nvPr>
        </p:nvSpPr>
        <p:spPr>
          <a:xfrm>
            <a:off x="911426" y="6356354"/>
            <a:ext cx="2669975" cy="365125"/>
          </a:xfrm>
          <a:prstGeom prst="rect">
            <a:avLst/>
          </a:prstGeom>
        </p:spPr>
        <p:txBody>
          <a:bodyPr anchor="ctr" anchorCtr="0"/>
          <a:lstStyle>
            <a:lvl1pPr>
              <a:defRPr sz="750">
                <a:latin typeface="+mn-lt"/>
              </a:defRPr>
            </a:lvl1pPr>
          </a:lstStyle>
          <a:p>
            <a:fld id="{6537FEA4-F83A-4179-BBDF-BB55DE396F78}" type="datetimeFigureOut">
              <a:rPr lang="de-DE" smtClean="0"/>
              <a:pPr/>
              <a:t>27.01.2022</a:t>
            </a:fld>
            <a:endParaRPr lang="de-DE"/>
          </a:p>
        </p:txBody>
      </p:sp>
    </p:spTree>
    <p:extLst>
      <p:ext uri="{BB962C8B-B14F-4D97-AF65-F5344CB8AC3E}">
        <p14:creationId xmlns:p14="http://schemas.microsoft.com/office/powerpoint/2010/main" val="1992165296"/>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514350" rtl="0" eaLnBrk="1" latinLnBrk="0" hangingPunct="1">
        <a:lnSpc>
          <a:spcPct val="90000"/>
        </a:lnSpc>
        <a:spcBef>
          <a:spcPct val="0"/>
        </a:spcBef>
        <a:buNone/>
        <a:defRPr sz="2100" kern="1200">
          <a:solidFill>
            <a:schemeClr val="tx1"/>
          </a:solidFill>
          <a:latin typeface="Century Gothic" panose="020B0502020202020204" pitchFamily="34" charset="0"/>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de-DE"/>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A47B90-20DA-4A24-8A39-22C14E1FBF5F}"/>
              </a:ext>
            </a:extLst>
          </p:cNvPr>
          <p:cNvSpPr>
            <a:spLocks noGrp="1"/>
          </p:cNvSpPr>
          <p:nvPr>
            <p:ph type="ctrTitle"/>
          </p:nvPr>
        </p:nvSpPr>
        <p:spPr/>
        <p:txBody>
          <a:bodyPr/>
          <a:lstStyle/>
          <a:p>
            <a:r>
              <a:rPr lang="de-DE" dirty="0"/>
              <a:t>Ethik</a:t>
            </a:r>
          </a:p>
        </p:txBody>
      </p:sp>
      <p:sp>
        <p:nvSpPr>
          <p:cNvPr id="3" name="Untertitel 2">
            <a:extLst>
              <a:ext uri="{FF2B5EF4-FFF2-40B4-BE49-F238E27FC236}">
                <a16:creationId xmlns:a16="http://schemas.microsoft.com/office/drawing/2014/main" id="{0BFF89D9-0DBD-4ECA-AA0B-899CD5CBA1B0}"/>
              </a:ext>
            </a:extLst>
          </p:cNvPr>
          <p:cNvSpPr>
            <a:spLocks noGrp="1"/>
          </p:cNvSpPr>
          <p:nvPr>
            <p:ph type="subTitle" idx="1"/>
          </p:nvPr>
        </p:nvSpPr>
        <p:spPr/>
        <p:txBody>
          <a:bodyPr/>
          <a:lstStyle/>
          <a:p>
            <a:r>
              <a:rPr lang="de-DE" dirty="0"/>
              <a:t>Am HCG Beilstein</a:t>
            </a:r>
          </a:p>
        </p:txBody>
      </p:sp>
    </p:spTree>
    <p:extLst>
      <p:ext uri="{BB962C8B-B14F-4D97-AF65-F5344CB8AC3E}">
        <p14:creationId xmlns:p14="http://schemas.microsoft.com/office/powerpoint/2010/main" val="3863309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1007436" y="717569"/>
            <a:ext cx="6419056" cy="1143000"/>
          </a:xfrm>
        </p:spPr>
        <p:txBody>
          <a:bodyPr>
            <a:normAutofit/>
          </a:bodyPr>
          <a:lstStyle/>
          <a:p>
            <a:pPr algn="l"/>
            <a:r>
              <a:rPr lang="de-DE" sz="4000" dirty="0">
                <a:solidFill>
                  <a:schemeClr val="tx1"/>
                </a:solidFill>
              </a:rPr>
              <a:t>Ethik</a:t>
            </a:r>
          </a:p>
        </p:txBody>
      </p:sp>
      <p:sp>
        <p:nvSpPr>
          <p:cNvPr id="10" name="Inhaltsplatzhalter 9"/>
          <p:cNvSpPr>
            <a:spLocks noGrp="1"/>
          </p:cNvSpPr>
          <p:nvPr>
            <p:ph idx="1"/>
          </p:nvPr>
        </p:nvSpPr>
        <p:spPr>
          <a:xfrm>
            <a:off x="1007436" y="1628800"/>
            <a:ext cx="10561172" cy="5040559"/>
          </a:xfrm>
        </p:spPr>
        <p:txBody>
          <a:bodyPr>
            <a:normAutofit lnSpcReduction="10000"/>
          </a:bodyPr>
          <a:lstStyle/>
          <a:p>
            <a:pPr marL="0" indent="0" algn="ctr">
              <a:lnSpc>
                <a:spcPct val="200000"/>
              </a:lnSpc>
              <a:buNone/>
            </a:pPr>
            <a:r>
              <a:rPr lang="de-DE" sz="2400" dirty="0"/>
              <a:t>Wer bin ich? 	Darf man lügen? 	Was ist gerecht? 	Was soll ich tun? 				Wofür trage ich Verantwortung? 		Was kann ich wissen? 		 Welchen Wert hat die Natur? 		Wie kann man in Frieden zusammenleben? 		Was ist eigentlich Liebe?		 Ist der Mensch ein Tier? 		Was ist Religion? Darf man das Wohl einer Gruppe über das Wohl des Einzelnen stellen? 		   Hat der Mensch einen freien Willen? 	 	Was ist Moral und wie kann man sie begründen? 		Wie soll ich handeln, um ein glückliches Leben zu führen?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911424" y="682625"/>
            <a:ext cx="6419056" cy="1143000"/>
          </a:xfrm>
        </p:spPr>
        <p:txBody>
          <a:bodyPr>
            <a:normAutofit/>
          </a:bodyPr>
          <a:lstStyle/>
          <a:p>
            <a:pPr algn="l"/>
            <a:r>
              <a:rPr lang="de-DE" sz="4000" dirty="0">
                <a:solidFill>
                  <a:schemeClr val="tx1"/>
                </a:solidFill>
              </a:rPr>
              <a:t>Ethik</a:t>
            </a:r>
          </a:p>
        </p:txBody>
      </p:sp>
      <p:sp>
        <p:nvSpPr>
          <p:cNvPr id="10" name="Inhaltsplatzhalter 9"/>
          <p:cNvSpPr>
            <a:spLocks noGrp="1"/>
          </p:cNvSpPr>
          <p:nvPr>
            <p:ph idx="1"/>
          </p:nvPr>
        </p:nvSpPr>
        <p:spPr/>
        <p:txBody>
          <a:bodyPr>
            <a:normAutofit/>
          </a:bodyPr>
          <a:lstStyle/>
          <a:p>
            <a:pPr marL="446088" indent="-446088"/>
            <a:endParaRPr lang="de-DE" sz="2800" dirty="0"/>
          </a:p>
          <a:p>
            <a:pPr marL="446088" indent="-446088"/>
            <a:r>
              <a:rPr lang="de-DE" sz="2800" dirty="0"/>
              <a:t>Mit diesen und vielen weiteren Fragen beschäftigen wir uns im Ethikunterricht.</a:t>
            </a:r>
          </a:p>
          <a:p>
            <a:pPr marL="446088" indent="-446088"/>
            <a:endParaRPr lang="de-DE" sz="2800" dirty="0"/>
          </a:p>
          <a:p>
            <a:pPr marL="446088" indent="-446088"/>
            <a:r>
              <a:rPr lang="de-DE" sz="2800" dirty="0"/>
              <a:t>Ziele sind eine Werteerziehung und die Befähigung zu einer ethisch-moralischen Urteilsbildung in praktischer Absicht.</a:t>
            </a:r>
          </a:p>
          <a:p>
            <a:pPr marL="446088" indent="-446088"/>
            <a:endParaRPr lang="de-DE" sz="2800" dirty="0"/>
          </a:p>
          <a:p>
            <a:pPr marL="446088" indent="-446088"/>
            <a:r>
              <a:rPr lang="de-DE" sz="2800" dirty="0"/>
              <a:t>Ab Schuljahr 2021/2022 findet Ethikunterricht auch in Klassenstufe 5 statt.</a:t>
            </a:r>
          </a:p>
        </p:txBody>
      </p:sp>
    </p:spTree>
  </p:cSld>
  <p:clrMapOvr>
    <a:masterClrMapping/>
  </p:clrMapOvr>
</p:sld>
</file>

<file path=ppt/theme/theme1.xml><?xml version="1.0" encoding="utf-8"?>
<a:theme xmlns:a="http://schemas.openxmlformats.org/drawingml/2006/main" name="Design HCG">
  <a:themeElements>
    <a:clrScheme name="HCGFarben">
      <a:dk1>
        <a:srgbClr val="0B2F46"/>
      </a:dk1>
      <a:lt1>
        <a:sysClr val="window" lastClr="FFFFFF"/>
      </a:lt1>
      <a:dk2>
        <a:srgbClr val="074263"/>
      </a:dk2>
      <a:lt2>
        <a:srgbClr val="FFFFFF"/>
      </a:lt2>
      <a:accent1>
        <a:srgbClr val="0B2F46"/>
      </a:accent1>
      <a:accent2>
        <a:srgbClr val="074263"/>
      </a:accent2>
      <a:accent3>
        <a:srgbClr val="4A7F9E"/>
      </a:accent3>
      <a:accent4>
        <a:srgbClr val="E5A623"/>
      </a:accent4>
      <a:accent5>
        <a:srgbClr val="F37148"/>
      </a:accent5>
      <a:accent6>
        <a:srgbClr val="BF3E26"/>
      </a:accent6>
      <a:hlink>
        <a:srgbClr val="4A7F9E"/>
      </a:hlink>
      <a:folHlink>
        <a:srgbClr val="C000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sign HCG" id="{E84792C4-02EF-4E62-8549-20AF08576AA7}" vid="{E014207D-86C8-4BE4-9872-91913D6AA526}"/>
    </a:ext>
  </a:extLst>
</a:theme>
</file>

<file path=docProps/app.xml><?xml version="1.0" encoding="utf-8"?>
<Properties xmlns="http://schemas.openxmlformats.org/officeDocument/2006/extended-properties" xmlns:vt="http://schemas.openxmlformats.org/officeDocument/2006/docPropsVTypes">
  <Template>Design HCG</Template>
  <TotalTime>0</TotalTime>
  <Words>171</Words>
  <Application>Microsoft Office PowerPoint</Application>
  <PresentationFormat>Breitbild</PresentationFormat>
  <Paragraphs>11</Paragraphs>
  <Slides>3</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3</vt:i4>
      </vt:variant>
    </vt:vector>
  </HeadingPairs>
  <TitlesOfParts>
    <vt:vector size="7" baseType="lpstr">
      <vt:lpstr>Arial</vt:lpstr>
      <vt:lpstr>Calibri</vt:lpstr>
      <vt:lpstr>Century Gothic</vt:lpstr>
      <vt:lpstr>Design HCG</vt:lpstr>
      <vt:lpstr>Ethik</vt:lpstr>
      <vt:lpstr>Ethik</vt:lpstr>
      <vt:lpstr>Ethik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Mathematik</dc:title>
  <dc:creator>Christina</dc:creator>
  <cp:lastModifiedBy>RIT</cp:lastModifiedBy>
  <cp:revision>19</cp:revision>
  <dcterms:created xsi:type="dcterms:W3CDTF">2020-12-19T13:48:09Z</dcterms:created>
  <dcterms:modified xsi:type="dcterms:W3CDTF">2022-01-27T10:21:41Z</dcterms:modified>
</cp:coreProperties>
</file>